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4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12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82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18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72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83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22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68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67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63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19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4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97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58113" cy="350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7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89813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91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39597" cy="559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80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93844" cy="55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76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48036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45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873716" cy="481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04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20" y="476672"/>
            <a:ext cx="7540796" cy="532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91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09560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39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01000" cy="569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867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12" y="620688"/>
            <a:ext cx="6736556" cy="48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11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567964" cy="505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89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908720"/>
            <a:ext cx="772477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2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01000" cy="556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9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367045" cy="565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9" y="331329"/>
            <a:ext cx="7511837" cy="561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8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581819"/>
            <a:ext cx="7907337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91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6" y="317238"/>
            <a:ext cx="7488670" cy="556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21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20" y="836712"/>
            <a:ext cx="6187916" cy="44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45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47" y="764704"/>
            <a:ext cx="6376797" cy="466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443633"/>
      </p:ext>
    </p:extLst>
  </p:cSld>
  <p:clrMapOvr>
    <a:masterClrMapping/>
  </p:clrMapOvr>
</p:sld>
</file>

<file path=ppt/theme/theme1.xml><?xml version="1.0" encoding="utf-8"?>
<a:theme xmlns:a="http://schemas.openxmlformats.org/drawingml/2006/main" name="SN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SNR</Template>
  <TotalTime>410</TotalTime>
  <Words>0</Words>
  <Application>Microsoft Office PowerPoint</Application>
  <PresentationFormat>Bildspel på skärmen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SNR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i Jönköpings län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Gabara Susanne</dc:creator>
  <cp:lastModifiedBy>Gabara Susanne</cp:lastModifiedBy>
  <cp:revision>37</cp:revision>
  <dcterms:created xsi:type="dcterms:W3CDTF">2013-11-28T12:52:02Z</dcterms:created>
  <dcterms:modified xsi:type="dcterms:W3CDTF">2013-12-10T09:09:35Z</dcterms:modified>
</cp:coreProperties>
</file>